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EF4"/>
    <a:srgbClr val="F3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85A2-678A-4483-9649-635150B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CE0A1-BE20-4BA5-9133-ABFB3E6D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D5C7-537E-47C5-AF13-4F7AD7002D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B28A6-666F-41BE-97CD-4332003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0ECF9-5BEB-4554-9E0F-2D52564B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88C8-BD0A-456D-A786-942875A5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580B6-6775-43ED-B53E-A1719F44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542AC-4B92-4577-922C-403C1EAE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0A84-ED29-4A0B-B4E7-45C350FD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D5C7-537E-47C5-AF13-4F7AD7002D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4867-26AE-4471-8FFF-297562324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E124-5537-4BB8-9846-936724635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88C8-BD0A-456D-A786-942875A5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D9AD1-9E09-4AAF-93AA-4ED5109A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17384-06EE-42C5-93A0-49A37B7AB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5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6987E9-FEA9-4833-B44D-163933A4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E8908-C597-4509-971C-8222A69C1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81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F64C85-C980-45AD-BB5C-0AA5D2B1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7857D-4613-4F18-AB11-09CD5A9DC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40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1DE49-F7BE-44A2-80C0-6C3F1940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08E83-0B70-484F-BF04-38050BF59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D6FEF4"/>
          </a:solidFill>
          <a:ln>
            <a:solidFill>
              <a:srgbClr val="D6F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684744-7E93-4818-B20B-CF48FCD9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A2755-5232-4A39-8E4B-1F4DB7189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D6FEF4"/>
          </a:solidFill>
          <a:ln>
            <a:solidFill>
              <a:srgbClr val="D6F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2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737FA-5E05-4013-8DAA-78E43E81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2C6A0-56B8-404D-8F12-EEC11A887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619B8-38C4-4C88-9711-A9361E9B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BE4A6-FD59-4E24-88BF-46022646F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504FB-E171-4480-9F29-71A83EC4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529DA-994B-42D7-886B-E3E5CBCFD2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D6FEF4"/>
          </a:solidFill>
          <a:ln>
            <a:solidFill>
              <a:srgbClr val="D6F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0FB8D-13F9-4293-911F-A5F44B9B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61465-8524-436C-9E8A-F9128A1E1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30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0442D-F0C0-4832-848C-99982485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2C50-755C-4A2F-8F8B-0C474CD52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D6FEF4"/>
          </a:solidFill>
          <a:ln>
            <a:solidFill>
              <a:srgbClr val="D6F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E16FF0-EF05-4AB7-A52F-F93E67FD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C9099-EAF0-4572-B87D-EBAF505A4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rgbClr val="D6FEF4"/>
          </a:solidFill>
          <a:ln>
            <a:solidFill>
              <a:srgbClr val="D6F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A56E38-727B-4ACB-9377-81C40DF5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BEE80-5EC0-4FCE-91D2-EE44F557D9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D6FEF4"/>
          </a:solidFill>
          <a:ln>
            <a:solidFill>
              <a:srgbClr val="D6F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E76357-55DB-42FF-A1E4-884495D2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0CC7-73B2-45E8-866E-822584349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14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abc</cp:lastModifiedBy>
  <cp:revision>8</cp:revision>
  <dcterms:created xsi:type="dcterms:W3CDTF">2021-10-11T20:27:54Z</dcterms:created>
  <dcterms:modified xsi:type="dcterms:W3CDTF">2023-03-22T15:12:51Z</dcterms:modified>
</cp:coreProperties>
</file>